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48" r:id="rId1"/>
  </p:sldMasterIdLst>
  <p:notesMasterIdLst>
    <p:notesMasterId r:id="rId3"/>
  </p:notesMasterIdLst>
  <p:sldIdLst>
    <p:sldId id="267" r:id="rId2"/>
  </p:sldIdLst>
  <p:sldSz cx="7315200" cy="9601200"/>
  <p:notesSz cx="7019925" cy="93059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tBkLe+CuTZYPwOCdmWnLheu+JC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AD5004-4F3F-1C64-32A8-375D35EC5CE1}" name="Bozant, Ronald J" initials="BRJ" userId="S::rbozant@kpmg.com::98c5f763-a241-49ef-8cb4-85502c555def" providerId="AD"/>
  <p188:author id="{0577674A-709E-D87B-ABB5-A231059A3274}" name="Vergara, Whitney M. - US" initials="VWMU" userId="S::wvergara@caci.com::615ad2be-a1e9-4c86-8146-809c0d9d1d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40"/>
    <a:srgbClr val="003C4F"/>
    <a:srgbClr val="003CAF"/>
    <a:srgbClr val="35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9DC12-2551-4C26-9C1D-18399470A69B}" v="17" dt="2024-10-12T00:38:14.324"/>
  </p1510:revLst>
</p1510:revInfo>
</file>

<file path=ppt/tableStyles.xml><?xml version="1.0" encoding="utf-8"?>
<a:tblStyleLst xmlns:a="http://schemas.openxmlformats.org/drawingml/2006/main" def="{B3E885FD-BBC6-419B-A178-CF60C6BE4410}">
  <a:tblStyle styleId="{B3E885FD-BBC6-419B-A178-CF60C6BE44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512659-9069-4380-AA29-2BAACE99E4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946" y="114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customschemas.google.com/relationships/presentationmetadata" Target="metadata"/><Relationship Id="rId3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font" Target="fonts/font4.fntdata"/><Relationship Id="rId46" Type="http://schemas.microsoft.com/office/2018/10/relationships/authors" Target="authors.xml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font" Target="fonts/font2.fntdata"/><Relationship Id="rId44" Type="http://schemas.microsoft.com/office/2016/11/relationships/changesInfo" Target="changesInfos/changesInfo1.xml"/><Relationship Id="rId4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riter" userId="2c5c419e-f8ec-44bb-a045-c7948cbb4c3a" providerId="ADAL" clId="{F4F9DC12-2551-4C26-9C1D-18399470A69B}"/>
    <pc:docChg chg="undo custSel delSld modSld">
      <pc:chgData name="John Writer" userId="2c5c419e-f8ec-44bb-a045-c7948cbb4c3a" providerId="ADAL" clId="{F4F9DC12-2551-4C26-9C1D-18399470A69B}" dt="2024-10-12T00:56:40.176" v="1312" actId="20577"/>
      <pc:docMkLst>
        <pc:docMk/>
      </pc:docMkLst>
      <pc:sldChg chg="modSp del mod">
        <pc:chgData name="John Writer" userId="2c5c419e-f8ec-44bb-a045-c7948cbb4c3a" providerId="ADAL" clId="{F4F9DC12-2551-4C26-9C1D-18399470A69B}" dt="2024-10-12T00:31:10.313" v="216" actId="2696"/>
        <pc:sldMkLst>
          <pc:docMk/>
          <pc:sldMk cId="0" sldId="256"/>
        </pc:sldMkLst>
        <pc:spChg chg="mod">
          <ac:chgData name="John Writer" userId="2c5c419e-f8ec-44bb-a045-c7948cbb4c3a" providerId="ADAL" clId="{F4F9DC12-2551-4C26-9C1D-18399470A69B}" dt="2024-10-11T20:29:00.407" v="3" actId="1076"/>
          <ac:spMkLst>
            <pc:docMk/>
            <pc:sldMk cId="0" sldId="256"/>
            <ac:spMk id="2" creationId="{A3F551A8-A2FA-7019-CCCC-FB5D1C12ECC5}"/>
          </ac:spMkLst>
        </pc:spChg>
      </pc:sldChg>
      <pc:sldChg chg="del">
        <pc:chgData name="John Writer" userId="2c5c419e-f8ec-44bb-a045-c7948cbb4c3a" providerId="ADAL" clId="{F4F9DC12-2551-4C26-9C1D-18399470A69B}" dt="2024-10-11T20:29:05.658" v="4" actId="2696"/>
        <pc:sldMkLst>
          <pc:docMk/>
          <pc:sldMk cId="0" sldId="257"/>
        </pc:sldMkLst>
      </pc:sldChg>
      <pc:sldChg chg="del">
        <pc:chgData name="John Writer" userId="2c5c419e-f8ec-44bb-a045-c7948cbb4c3a" providerId="ADAL" clId="{F4F9DC12-2551-4C26-9C1D-18399470A69B}" dt="2024-10-12T00:31:08.148" v="215" actId="2696"/>
        <pc:sldMkLst>
          <pc:docMk/>
          <pc:sldMk cId="0" sldId="258"/>
        </pc:sldMkLst>
      </pc:sldChg>
      <pc:sldChg chg="del">
        <pc:chgData name="John Writer" userId="2c5c419e-f8ec-44bb-a045-c7948cbb4c3a" providerId="ADAL" clId="{F4F9DC12-2551-4C26-9C1D-18399470A69B}" dt="2024-10-12T00:31:02.297" v="213" actId="2696"/>
        <pc:sldMkLst>
          <pc:docMk/>
          <pc:sldMk cId="0" sldId="262"/>
        </pc:sldMkLst>
      </pc:sldChg>
      <pc:sldChg chg="del">
        <pc:chgData name="John Writer" userId="2c5c419e-f8ec-44bb-a045-c7948cbb4c3a" providerId="ADAL" clId="{F4F9DC12-2551-4C26-9C1D-18399470A69B}" dt="2024-10-12T00:30:58.731" v="212" actId="2696"/>
        <pc:sldMkLst>
          <pc:docMk/>
          <pc:sldMk cId="0" sldId="266"/>
        </pc:sldMkLst>
      </pc:sldChg>
      <pc:sldChg chg="addSp delSp modSp mod">
        <pc:chgData name="John Writer" userId="2c5c419e-f8ec-44bb-a045-c7948cbb4c3a" providerId="ADAL" clId="{F4F9DC12-2551-4C26-9C1D-18399470A69B}" dt="2024-10-12T00:56:40.176" v="1312" actId="20577"/>
        <pc:sldMkLst>
          <pc:docMk/>
          <pc:sldMk cId="0" sldId="267"/>
        </pc:sldMkLst>
        <pc:spChg chg="del">
          <ac:chgData name="John Writer" userId="2c5c419e-f8ec-44bb-a045-c7948cbb4c3a" providerId="ADAL" clId="{F4F9DC12-2551-4C26-9C1D-18399470A69B}" dt="2024-10-11T20:51:35.116" v="45" actId="478"/>
          <ac:spMkLst>
            <pc:docMk/>
            <pc:sldMk cId="0" sldId="267"/>
            <ac:spMk id="11" creationId="{DB4FC6F1-993C-55AC-2DB3-5B04930316B5}"/>
          </ac:spMkLst>
        </pc:spChg>
        <pc:spChg chg="del mod">
          <ac:chgData name="John Writer" userId="2c5c419e-f8ec-44bb-a045-c7948cbb4c3a" providerId="ADAL" clId="{F4F9DC12-2551-4C26-9C1D-18399470A69B}" dt="2024-10-12T00:35:04.065" v="613" actId="478"/>
          <ac:spMkLst>
            <pc:docMk/>
            <pc:sldMk cId="0" sldId="267"/>
            <ac:spMk id="12" creationId="{F387AA27-7D70-EC92-7A2B-2FE7EBC942EE}"/>
          </ac:spMkLst>
        </pc:spChg>
        <pc:spChg chg="add mod">
          <ac:chgData name="John Writer" userId="2c5c419e-f8ec-44bb-a045-c7948cbb4c3a" providerId="ADAL" clId="{F4F9DC12-2551-4C26-9C1D-18399470A69B}" dt="2024-10-12T00:36:30.039" v="618"/>
          <ac:spMkLst>
            <pc:docMk/>
            <pc:sldMk cId="0" sldId="267"/>
            <ac:spMk id="17" creationId="{FA80A4C3-D102-649E-F974-63BA5DF496DC}"/>
          </ac:spMkLst>
        </pc:spChg>
        <pc:spChg chg="add mod">
          <ac:chgData name="John Writer" userId="2c5c419e-f8ec-44bb-a045-c7948cbb4c3a" providerId="ADAL" clId="{F4F9DC12-2551-4C26-9C1D-18399470A69B}" dt="2024-10-12T00:56:40.176" v="1312" actId="20577"/>
          <ac:spMkLst>
            <pc:docMk/>
            <pc:sldMk cId="0" sldId="267"/>
            <ac:spMk id="18" creationId="{668A8B61-2A0E-8436-1136-FF086858C500}"/>
          </ac:spMkLst>
        </pc:spChg>
        <pc:spChg chg="add mod">
          <ac:chgData name="John Writer" userId="2c5c419e-f8ec-44bb-a045-c7948cbb4c3a" providerId="ADAL" clId="{F4F9DC12-2551-4C26-9C1D-18399470A69B}" dt="2024-10-12T00:44:46.184" v="903" actId="115"/>
          <ac:spMkLst>
            <pc:docMk/>
            <pc:sldMk cId="0" sldId="267"/>
            <ac:spMk id="19" creationId="{9E1D53F6-0C04-FE9D-B7FE-27B701C1F914}"/>
          </ac:spMkLst>
        </pc:spChg>
        <pc:spChg chg="mod">
          <ac:chgData name="John Writer" userId="2c5c419e-f8ec-44bb-a045-c7948cbb4c3a" providerId="ADAL" clId="{F4F9DC12-2551-4C26-9C1D-18399470A69B}" dt="2024-10-12T00:38:30.580" v="646" actId="6549"/>
          <ac:spMkLst>
            <pc:docMk/>
            <pc:sldMk cId="0" sldId="267"/>
            <ac:spMk id="418" creationId="{00000000-0000-0000-0000-000000000000}"/>
          </ac:spMkLst>
        </pc:spChg>
        <pc:spChg chg="mod ord">
          <ac:chgData name="John Writer" userId="2c5c419e-f8ec-44bb-a045-c7948cbb4c3a" providerId="ADAL" clId="{F4F9DC12-2551-4C26-9C1D-18399470A69B}" dt="2024-10-11T20:52:33.305" v="142" actId="1037"/>
          <ac:spMkLst>
            <pc:docMk/>
            <pc:sldMk cId="0" sldId="267"/>
            <ac:spMk id="435" creationId="{00000000-0000-0000-0000-000000000000}"/>
          </ac:spMkLst>
        </pc:spChg>
        <pc:spChg chg="del mod">
          <ac:chgData name="John Writer" userId="2c5c419e-f8ec-44bb-a045-c7948cbb4c3a" providerId="ADAL" clId="{F4F9DC12-2551-4C26-9C1D-18399470A69B}" dt="2024-10-11T20:52:56.930" v="188" actId="21"/>
          <ac:spMkLst>
            <pc:docMk/>
            <pc:sldMk cId="0" sldId="267"/>
            <ac:spMk id="437" creationId="{00000000-0000-0000-0000-000000000000}"/>
          </ac:spMkLst>
        </pc:spChg>
        <pc:spChg chg="del mod">
          <ac:chgData name="John Writer" userId="2c5c419e-f8ec-44bb-a045-c7948cbb4c3a" providerId="ADAL" clId="{F4F9DC12-2551-4C26-9C1D-18399470A69B}" dt="2024-10-11T20:34:39.286" v="7" actId="478"/>
          <ac:spMkLst>
            <pc:docMk/>
            <pc:sldMk cId="0" sldId="267"/>
            <ac:spMk id="439" creationId="{00000000-0000-0000-0000-000000000000}"/>
          </ac:spMkLst>
        </pc:spChg>
        <pc:spChg chg="del mod">
          <ac:chgData name="John Writer" userId="2c5c419e-f8ec-44bb-a045-c7948cbb4c3a" providerId="ADAL" clId="{F4F9DC12-2551-4C26-9C1D-18399470A69B}" dt="2024-10-12T00:35:10.234" v="614" actId="478"/>
          <ac:spMkLst>
            <pc:docMk/>
            <pc:sldMk cId="0" sldId="267"/>
            <ac:spMk id="442" creationId="{00000000-0000-0000-0000-000000000000}"/>
          </ac:spMkLst>
        </pc:spChg>
        <pc:picChg chg="mod">
          <ac:chgData name="John Writer" userId="2c5c419e-f8ec-44bb-a045-c7948cbb4c3a" providerId="ADAL" clId="{F4F9DC12-2551-4C26-9C1D-18399470A69B}" dt="2024-10-12T00:29:40.961" v="189" actId="14100"/>
          <ac:picMkLst>
            <pc:docMk/>
            <pc:sldMk cId="0" sldId="267"/>
            <ac:picMk id="10" creationId="{AE5AFFC3-BACD-D065-FE0D-5235337323A6}"/>
          </ac:picMkLst>
        </pc:picChg>
        <pc:picChg chg="add del">
          <ac:chgData name="John Writer" userId="2c5c419e-f8ec-44bb-a045-c7948cbb4c3a" providerId="ADAL" clId="{F4F9DC12-2551-4C26-9C1D-18399470A69B}" dt="2024-10-11T20:49:29.268" v="19" actId="478"/>
          <ac:picMkLst>
            <pc:docMk/>
            <pc:sldMk cId="0" sldId="267"/>
            <ac:picMk id="14" creationId="{47027AE6-14DB-390C-B2F8-8D575315325E}"/>
          </ac:picMkLst>
        </pc:picChg>
        <pc:picChg chg="add mod">
          <ac:chgData name="John Writer" userId="2c5c419e-f8ec-44bb-a045-c7948cbb4c3a" providerId="ADAL" clId="{F4F9DC12-2551-4C26-9C1D-18399470A69B}" dt="2024-10-11T20:52:33.305" v="142" actId="1037"/>
          <ac:picMkLst>
            <pc:docMk/>
            <pc:sldMk cId="0" sldId="267"/>
            <ac:picMk id="16" creationId="{65E63703-FBB5-F80B-459E-932D59759971}"/>
          </ac:picMkLst>
        </pc:picChg>
        <pc:picChg chg="add mod">
          <ac:chgData name="John Writer" userId="2c5c419e-f8ec-44bb-a045-c7948cbb4c3a" providerId="ADAL" clId="{F4F9DC12-2551-4C26-9C1D-18399470A69B}" dt="2024-10-11T20:36:24.835" v="14" actId="14100"/>
          <ac:picMkLst>
            <pc:docMk/>
            <pc:sldMk cId="0" sldId="267"/>
            <ac:picMk id="1026" creationId="{2E882047-3AC9-9795-43E6-287CCEBBF016}"/>
          </ac:picMkLst>
        </pc:picChg>
        <pc:picChg chg="add del mod">
          <ac:chgData name="John Writer" userId="2c5c419e-f8ec-44bb-a045-c7948cbb4c3a" providerId="ADAL" clId="{F4F9DC12-2551-4C26-9C1D-18399470A69B}" dt="2024-10-11T20:49:37.386" v="21" actId="478"/>
          <ac:picMkLst>
            <pc:docMk/>
            <pc:sldMk cId="0" sldId="267"/>
            <ac:picMk id="1028" creationId="{659CDF59-51C9-D33C-6E4A-9D71DAA98701}"/>
          </ac:picMkLst>
        </pc:picChg>
      </pc:sldChg>
      <pc:sldChg chg="del">
        <pc:chgData name="John Writer" userId="2c5c419e-f8ec-44bb-a045-c7948cbb4c3a" providerId="ADAL" clId="{F4F9DC12-2551-4C26-9C1D-18399470A69B}" dt="2024-10-11T20:28:36.358" v="0" actId="2696"/>
        <pc:sldMkLst>
          <pc:docMk/>
          <pc:sldMk cId="0" sldId="268"/>
        </pc:sldMkLst>
      </pc:sldChg>
      <pc:sldChg chg="del">
        <pc:chgData name="John Writer" userId="2c5c419e-f8ec-44bb-a045-c7948cbb4c3a" providerId="ADAL" clId="{F4F9DC12-2551-4C26-9C1D-18399470A69B}" dt="2024-10-11T20:28:40.205" v="1" actId="2696"/>
        <pc:sldMkLst>
          <pc:docMk/>
          <pc:sldMk cId="0" sldId="270"/>
        </pc:sldMkLst>
      </pc:sldChg>
      <pc:sldChg chg="del">
        <pc:chgData name="John Writer" userId="2c5c419e-f8ec-44bb-a045-c7948cbb4c3a" providerId="ADAL" clId="{F4F9DC12-2551-4C26-9C1D-18399470A69B}" dt="2024-10-12T00:30:49.375" v="209" actId="2696"/>
        <pc:sldMkLst>
          <pc:docMk/>
          <pc:sldMk cId="0" sldId="271"/>
        </pc:sldMkLst>
      </pc:sldChg>
      <pc:sldChg chg="del">
        <pc:chgData name="John Writer" userId="2c5c419e-f8ec-44bb-a045-c7948cbb4c3a" providerId="ADAL" clId="{F4F9DC12-2551-4C26-9C1D-18399470A69B}" dt="2024-10-12T00:30:55.523" v="211" actId="2696"/>
        <pc:sldMkLst>
          <pc:docMk/>
          <pc:sldMk cId="1761653961" sldId="273"/>
        </pc:sldMkLst>
      </pc:sldChg>
      <pc:sldChg chg="del">
        <pc:chgData name="John Writer" userId="2c5c419e-f8ec-44bb-a045-c7948cbb4c3a" providerId="ADAL" clId="{F4F9DC12-2551-4C26-9C1D-18399470A69B}" dt="2024-10-12T00:31:04.713" v="214" actId="2696"/>
        <pc:sldMkLst>
          <pc:docMk/>
          <pc:sldMk cId="1519545626" sldId="274"/>
        </pc:sldMkLst>
      </pc:sldChg>
      <pc:sldChg chg="del">
        <pc:chgData name="John Writer" userId="2c5c419e-f8ec-44bb-a045-c7948cbb4c3a" providerId="ADAL" clId="{F4F9DC12-2551-4C26-9C1D-18399470A69B}" dt="2024-10-12T00:30:52.760" v="210" actId="2696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416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6688" y="1"/>
            <a:ext cx="30416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2988" y="1163638"/>
            <a:ext cx="23939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39201"/>
            <a:ext cx="30416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6688" y="8839201"/>
            <a:ext cx="304165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 txBox="1">
            <a:spLocks noGrp="1"/>
          </p:cNvSpPr>
          <p:nvPr>
            <p:ph type="body" idx="1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1163638"/>
            <a:ext cx="23939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502920" y="2555875"/>
            <a:ext cx="310896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3703320" y="2555875"/>
            <a:ext cx="310896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503874" y="3507105"/>
            <a:ext cx="3094672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3703320" y="2353628"/>
            <a:ext cx="3109913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3703320" y="3507105"/>
            <a:ext cx="3109913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109913" y="1382397"/>
            <a:ext cx="370332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60"/>
              <a:buChar char="•"/>
              <a:defRPr sz="2560"/>
            </a:lvl1pPr>
            <a:lvl2pPr marL="914400" lvl="1" indent="-3708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  <a:defRPr sz="224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192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503873" y="2880360"/>
            <a:ext cx="2359342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Calibri"/>
              <a:buNone/>
              <a:defRPr sz="25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109913" y="1382397"/>
            <a:ext cx="370332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503873" y="2880360"/>
            <a:ext cx="2359342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28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12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96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611663" y="2447132"/>
            <a:ext cx="6091873" cy="630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1955324" y="3790791"/>
            <a:ext cx="8136573" cy="15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-1245076" y="2259171"/>
            <a:ext cx="8136573" cy="464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hyperlink" Target="https://www.managementconcepts.com/ASMC-registration" TargetMode="External"/><Relationship Id="rId7" Type="http://schemas.openxmlformats.org/officeDocument/2006/relationships/hyperlink" Target="https://www.facebook.com/Washington-Chapter-of-the-American-Society-of-Military-Comptrollers-171068063005490/?fref=nf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ashington-sdfm.digitellinc.com/" TargetMode="External"/><Relationship Id="rId11" Type="http://schemas.openxmlformats.org/officeDocument/2006/relationships/hyperlink" Target="https://www.linkedin.com/groups/9298645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linkedin.com/in/asmc-washington-chapter-adm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2">
            <a:hlinkClick r:id="rId3"/>
          </p:cNvPr>
          <p:cNvSpPr txBox="1"/>
          <p:nvPr/>
        </p:nvSpPr>
        <p:spPr>
          <a:xfrm>
            <a:off x="148481" y="3945543"/>
            <a:ext cx="716671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It is time to once again time recognize the outstanding accomplishment of our Department of Defense and Coast Guard Financial Managers.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41404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tillium We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Award Categories Include:</a:t>
            </a:r>
            <a:endParaRPr lang="en-US" sz="1800" b="0" i="0" dirty="0">
              <a:solidFill>
                <a:srgbClr val="41404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419" name="Google Shape;419;p12"/>
          <p:cNvSpPr/>
          <p:nvPr/>
        </p:nvSpPr>
        <p:spPr>
          <a:xfrm>
            <a:off x="-1" y="8958806"/>
            <a:ext cx="7315199" cy="64423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2"/>
          <p:cNvSpPr/>
          <p:nvPr/>
        </p:nvSpPr>
        <p:spPr>
          <a:xfrm>
            <a:off x="0" y="-1"/>
            <a:ext cx="7315199" cy="111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12"/>
          <p:cNvPicPr preferRelativeResize="0"/>
          <p:nvPr/>
        </p:nvPicPr>
        <p:blipFill rotWithShape="1">
          <a:blip r:embed="rId4">
            <a:alphaModFix/>
          </a:blip>
          <a:srcRect l="729" t="3266" r="55105" b="83895"/>
          <a:stretch/>
        </p:blipFill>
        <p:spPr>
          <a:xfrm>
            <a:off x="-1" y="-15241"/>
            <a:ext cx="7315201" cy="107521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2"/>
          <p:cNvSpPr/>
          <p:nvPr/>
        </p:nvSpPr>
        <p:spPr>
          <a:xfrm>
            <a:off x="0" y="1060620"/>
            <a:ext cx="7315200" cy="444685"/>
          </a:xfrm>
          <a:prstGeom prst="rect">
            <a:avLst/>
          </a:prstGeom>
          <a:solidFill>
            <a:srgbClr val="359A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Washington Chapter</a:t>
            </a:r>
            <a:endParaRPr dirty="0"/>
          </a:p>
        </p:txBody>
      </p:sp>
      <p:pic>
        <p:nvPicPr>
          <p:cNvPr id="423" name="Google Shape;423;p12"/>
          <p:cNvPicPr preferRelativeResize="0"/>
          <p:nvPr/>
        </p:nvPicPr>
        <p:blipFill rotWithShape="1">
          <a:blip r:embed="rId5">
            <a:alphaModFix/>
          </a:blip>
          <a:srcRect l="8991" r="8144"/>
          <a:stretch/>
        </p:blipFill>
        <p:spPr>
          <a:xfrm>
            <a:off x="6230803" y="976878"/>
            <a:ext cx="785419" cy="63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2"/>
          <p:cNvSpPr/>
          <p:nvPr/>
        </p:nvSpPr>
        <p:spPr>
          <a:xfrm>
            <a:off x="409" y="-15241"/>
            <a:ext cx="7315199" cy="8958806"/>
          </a:xfrm>
          <a:prstGeom prst="rect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0" name="Google Shape;430;p12"/>
          <p:cNvCxnSpPr/>
          <p:nvPr/>
        </p:nvCxnSpPr>
        <p:spPr>
          <a:xfrm>
            <a:off x="3559600" y="9060642"/>
            <a:ext cx="0" cy="491175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3" name="Google Shape;433;p12"/>
          <p:cNvSpPr/>
          <p:nvPr/>
        </p:nvSpPr>
        <p:spPr>
          <a:xfrm>
            <a:off x="3625327" y="9441235"/>
            <a:ext cx="44022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© Society of Defense Financial Management - Washington Chapter, 2016. All rights reserved.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2"/>
          <p:cNvSpPr/>
          <p:nvPr/>
        </p:nvSpPr>
        <p:spPr>
          <a:xfrm>
            <a:off x="0" y="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2"/>
          <p:cNvSpPr txBox="1"/>
          <p:nvPr/>
        </p:nvSpPr>
        <p:spPr>
          <a:xfrm>
            <a:off x="5065341" y="8961121"/>
            <a:ext cx="2339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https://washington-sdfm.digitellinc.com/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05;p1">
            <a:hlinkClick r:id="rId7"/>
            <a:extLst>
              <a:ext uri="{FF2B5EF4-FFF2-40B4-BE49-F238E27FC236}">
                <a16:creationId xmlns:a16="http://schemas.microsoft.com/office/drawing/2014/main" id="{A9FF84B7-6379-E571-8F5B-28F37627C88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125" y="9062593"/>
            <a:ext cx="460446" cy="489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08;p1">
            <a:extLst>
              <a:ext uri="{FF2B5EF4-FFF2-40B4-BE49-F238E27FC236}">
                <a16:creationId xmlns:a16="http://schemas.microsoft.com/office/drawing/2014/main" id="{FABC1A5D-864C-E215-D7BB-A302513FB195}"/>
              </a:ext>
            </a:extLst>
          </p:cNvPr>
          <p:cNvCxnSpPr/>
          <p:nvPr/>
        </p:nvCxnSpPr>
        <p:spPr>
          <a:xfrm>
            <a:off x="3559600" y="9060642"/>
            <a:ext cx="0" cy="491175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10;p1">
            <a:extLst>
              <a:ext uri="{FF2B5EF4-FFF2-40B4-BE49-F238E27FC236}">
                <a16:creationId xmlns:a16="http://schemas.microsoft.com/office/drawing/2014/main" id="{06AFD0BE-AA9F-B1D3-68FC-204F85696F1D}"/>
              </a:ext>
            </a:extLst>
          </p:cNvPr>
          <p:cNvSpPr txBox="1"/>
          <p:nvPr/>
        </p:nvSpPr>
        <p:spPr>
          <a:xfrm>
            <a:off x="3608886" y="9075421"/>
            <a:ext cx="17383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Connected!</a:t>
            </a:r>
            <a:endParaRPr dirty="0"/>
          </a:p>
        </p:txBody>
      </p:sp>
      <p:sp>
        <p:nvSpPr>
          <p:cNvPr id="5" name="Google Shape;112;p1">
            <a:extLst>
              <a:ext uri="{FF2B5EF4-FFF2-40B4-BE49-F238E27FC236}">
                <a16:creationId xmlns:a16="http://schemas.microsoft.com/office/drawing/2014/main" id="{D20C00E5-396E-BE23-E37A-FEF51DA47645}"/>
              </a:ext>
            </a:extLst>
          </p:cNvPr>
          <p:cNvSpPr txBox="1"/>
          <p:nvPr/>
        </p:nvSpPr>
        <p:spPr>
          <a:xfrm>
            <a:off x="5618547" y="9142269"/>
            <a:ext cx="1255472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Box 16237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Arlington, VA 22215</a:t>
            </a:r>
            <a:endParaRPr/>
          </a:p>
        </p:txBody>
      </p:sp>
      <p:pic>
        <p:nvPicPr>
          <p:cNvPr id="6" name="Google Shape;121;p1" descr="Linkedin-logo | myCloudDoor - Expertise for Cloud Transition">
            <a:hlinkClick r:id="rId9"/>
            <a:extLst>
              <a:ext uri="{FF2B5EF4-FFF2-40B4-BE49-F238E27FC236}">
                <a16:creationId xmlns:a16="http://schemas.microsoft.com/office/drawing/2014/main" id="{C412F781-8589-E1EF-5495-8A49994C2BA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0951" y="9102891"/>
            <a:ext cx="765839" cy="406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1">
            <a:extLst>
              <a:ext uri="{FF2B5EF4-FFF2-40B4-BE49-F238E27FC236}">
                <a16:creationId xmlns:a16="http://schemas.microsoft.com/office/drawing/2014/main" id="{D25F3E44-3B85-7077-A3BE-924D3D658307}"/>
              </a:ext>
            </a:extLst>
          </p:cNvPr>
          <p:cNvSpPr/>
          <p:nvPr/>
        </p:nvSpPr>
        <p:spPr>
          <a:xfrm>
            <a:off x="1001353" y="8917674"/>
            <a:ext cx="26075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Washington Chapter of </a:t>
            </a:r>
            <a:r>
              <a:rPr lang="en-US" sz="900" dirty="0"/>
              <a:t>SDFM</a:t>
            </a:r>
            <a:r>
              <a:rPr lang="en-US" sz="9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on </a:t>
            </a:r>
            <a:r>
              <a:rPr lang="en-US" sz="900" u="sng" dirty="0" err="1">
                <a:hlinkClick r:id="rId11"/>
              </a:rPr>
              <a:t>LinkedIN</a:t>
            </a:r>
            <a:r>
              <a:rPr lang="en-US" sz="900" u="sng" dirty="0"/>
              <a:t> </a:t>
            </a:r>
            <a:r>
              <a:rPr lang="en-US" sz="900" dirty="0"/>
              <a:t>and </a:t>
            </a:r>
            <a:r>
              <a:rPr lang="en-US" sz="900" u="sng" dirty="0">
                <a:hlinkClick r:id="rId7"/>
              </a:rPr>
              <a:t>Facebook</a:t>
            </a:r>
            <a:r>
              <a:rPr lang="en-US" sz="9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900" dirty="0"/>
              <a:t>Click the icon to follow us </a:t>
            </a:r>
            <a:r>
              <a:rPr lang="en-US" sz="9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start receiving up-to-date information.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3AF3B36E-2554-A896-2081-B4E0A2F7ADDB}"/>
              </a:ext>
            </a:extLst>
          </p:cNvPr>
          <p:cNvSpPr/>
          <p:nvPr/>
        </p:nvSpPr>
        <p:spPr>
          <a:xfrm>
            <a:off x="-1" y="711621"/>
            <a:ext cx="73151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Advancing the Mission of National Security</a:t>
            </a:r>
            <a:endParaRPr dirty="0"/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4B4961AC-F9EF-5F2F-F1A3-2DD45F406278}"/>
              </a:ext>
            </a:extLst>
          </p:cNvPr>
          <p:cNvSpPr txBox="1"/>
          <p:nvPr/>
        </p:nvSpPr>
        <p:spPr>
          <a:xfrm>
            <a:off x="254863" y="216327"/>
            <a:ext cx="6804659" cy="61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OCIETY OF </a:t>
            </a:r>
            <a:r>
              <a:rPr lang="en-US" sz="36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EFENSE </a:t>
            </a:r>
            <a:r>
              <a:rPr lang="en-US" sz="36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4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INANCIAL </a:t>
            </a:r>
            <a:r>
              <a:rPr lang="en-US" sz="36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b="1" dirty="0">
                <a:solidFill>
                  <a:srgbClr val="359A46"/>
                </a:solidFill>
                <a:latin typeface="Calibri"/>
                <a:ea typeface="Calibri"/>
                <a:cs typeface="Calibri"/>
                <a:sym typeface="Calibri"/>
              </a:rPr>
              <a:t>ANAGEMENT</a:t>
            </a:r>
            <a:endParaRPr sz="2400" dirty="0">
              <a:solidFill>
                <a:srgbClr val="359A46"/>
              </a:solidFill>
            </a:endParaRPr>
          </a:p>
        </p:txBody>
      </p:sp>
      <p:pic>
        <p:nvPicPr>
          <p:cNvPr id="10" name="image54.png">
            <a:extLst>
              <a:ext uri="{FF2B5EF4-FFF2-40B4-BE49-F238E27FC236}">
                <a16:creationId xmlns:a16="http://schemas.microsoft.com/office/drawing/2014/main" id="{AE5AFFC3-BACD-D065-FE0D-5235337323A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511" y="2147373"/>
            <a:ext cx="1219830" cy="1219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E63703-FBB5-F80B-459E-932D597599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0284" y="1522383"/>
            <a:ext cx="4219575" cy="2371725"/>
          </a:xfrm>
          <a:prstGeom prst="rect">
            <a:avLst/>
          </a:prstGeom>
        </p:spPr>
      </p:pic>
      <p:sp>
        <p:nvSpPr>
          <p:cNvPr id="435" name="Google Shape;435;p12"/>
          <p:cNvSpPr/>
          <p:nvPr/>
        </p:nvSpPr>
        <p:spPr>
          <a:xfrm>
            <a:off x="1670284" y="3562340"/>
            <a:ext cx="4219576" cy="33176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FY24 Award Nomination Season Is Open!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A8B61-2A0E-8436-1136-FF086858C500}"/>
              </a:ext>
            </a:extLst>
          </p:cNvPr>
          <p:cNvSpPr txBox="1"/>
          <p:nvPr/>
        </p:nvSpPr>
        <p:spPr>
          <a:xfrm>
            <a:off x="205511" y="7108297"/>
            <a:ext cx="65096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Award Submissions Due </a:t>
            </a:r>
            <a:r>
              <a:rPr lang="en-US" sz="1800" b="1" i="1" u="sng" dirty="0">
                <a:solidFill>
                  <a:srgbClr val="1A964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February 14, 2025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u="sng" dirty="0">
              <a:solidFill>
                <a:srgbClr val="1A9640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tillium Web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For additional information on the Awards Program reach out to your Chapter VP, visit our Chapter Website at </a:t>
            </a:r>
            <a:r>
              <a:rPr lang="en-US" sz="1600" dirty="0">
                <a:hlinkClick r:id="rId6"/>
              </a:rPr>
              <a:t>https://washington-sdfm.digitellinc.com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, </a:t>
            </a:r>
            <a:r>
              <a:rPr lang="en-US" sz="1600" dirty="0"/>
              <a:t>or the Awards Chairperson at john.writer@kearneyco.com.</a:t>
            </a:r>
            <a:endParaRPr lang="en-US" sz="1600" b="1" i="1" u="sng" dirty="0">
              <a:solidFill>
                <a:srgbClr val="1A9640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tillium Web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1D53F6-0C04-FE9D-B7FE-27B701C1F914}"/>
              </a:ext>
            </a:extLst>
          </p:cNvPr>
          <p:cNvSpPr txBox="1"/>
          <p:nvPr/>
        </p:nvSpPr>
        <p:spPr>
          <a:xfrm>
            <a:off x="205511" y="5169597"/>
            <a:ext cx="6668508" cy="201168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sng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Individual Awards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Accounting Achievement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Acquisition / Cost Analysis Achievement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Auditing Achievement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Budgeting Achievement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Contractor Support Achievement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Finance Achievement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Financial Systems/Digital Transformation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Intern/Trainee Achievement Award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Resource Management Achievement Award</a:t>
            </a:r>
            <a:endParaRPr lang="en-US" sz="1200" b="0" i="0" dirty="0">
              <a:solidFill>
                <a:srgbClr val="41404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tillium We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sng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Teams Awards</a:t>
            </a:r>
          </a:p>
          <a:p>
            <a:pPr marL="171450" marR="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Small Team</a:t>
            </a:r>
          </a:p>
          <a:p>
            <a:pPr marL="171450" marR="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i="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Large Team</a:t>
            </a:r>
          </a:p>
          <a:p>
            <a:pPr marL="171450" marR="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41404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tillium Web"/>
              </a:rPr>
              <a:t>Financial Systems / Digital Transformation Team Achievement</a:t>
            </a:r>
            <a:endParaRPr lang="en-US" sz="1200" b="0" i="0" dirty="0">
              <a:solidFill>
                <a:srgbClr val="41404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8731c7f-5ebb-4444-86af-25c8cfc9b2ab}" enabled="1" method="Standard" siteId="{70457631-4f69-4ae7-86f9-7ae1d6b2e74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184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Titillium Web</vt:lpstr>
      <vt:lpstr>Wingdings</vt:lpstr>
      <vt:lpstr>Arial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Monson</dc:creator>
  <cp:lastModifiedBy>Bowman, Pete CIV OASN(FM&amp;C), FMA</cp:lastModifiedBy>
  <cp:revision>48</cp:revision>
  <dcterms:created xsi:type="dcterms:W3CDTF">2016-05-09T16:24:16Z</dcterms:created>
  <dcterms:modified xsi:type="dcterms:W3CDTF">2024-11-07T12:33:41Z</dcterms:modified>
</cp:coreProperties>
</file>