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824F4C-2FB4-4F7B-8FB7-3771DEAA763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31714B-C123-4169-BB5D-29A621F0514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52945C-1D19-4CE5-A5C5-E08C3699380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F7E1D5-5D4B-4BE3-A1C7-8CE8491131A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F2C828-E2B4-4DB6-B3FA-1B94D83DF0E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3676BE3-440E-4685-BEF4-8884C1A8680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9CF2603-ABCD-44F0-B43F-3B9BDC39A85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75337EE-57C0-4FB3-A549-FD626D5D924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18D731D-4965-4971-BDD5-9F018AA1740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2A04040-B115-46AF-B395-43641F4E42E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8C36D47-53E8-482B-979E-C4C23B5C8FD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21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2021-06-02T09:14:04.169</cp:lastPrinted>
  <dcterms:created xsi:type="dcterms:W3CDTF">2021-06-02T13:14:04Z</dcterms:created>
  <dcterms:modified xsi:type="dcterms:W3CDTF">2021-06-02T13:14:12Z</dcterms:modified>
</cp:coreProperties>
</file>